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58" r:id="rId7"/>
    <p:sldId id="276" r:id="rId8"/>
    <p:sldId id="275" r:id="rId9"/>
    <p:sldId id="266" r:id="rId10"/>
    <p:sldId id="273" r:id="rId11"/>
    <p:sldId id="264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752600"/>
            <a:ext cx="7772400" cy="609599"/>
          </a:xfrm>
        </p:spPr>
        <p:txBody>
          <a:bodyPr>
            <a:noAutofit/>
          </a:bodyPr>
          <a:lstStyle/>
          <a:p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213360" y="-411480"/>
            <a:ext cx="8991600" cy="292713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317530"/>
            <a:ext cx="9144000" cy="50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" y="242"/>
            <a:ext cx="2452094" cy="1819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56" y="0"/>
            <a:ext cx="2397444" cy="187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42" y="5063652"/>
            <a:ext cx="2566758" cy="172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4810"/>
            <a:ext cx="3215287" cy="168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62" y="1847300"/>
            <a:ext cx="200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ফাইটোপ্ল্যাঙ্কটন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3848" y="1883852"/>
            <a:ext cx="200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জুপ্লাঙ্কটন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5400"/>
            <a:ext cx="2057400" cy="1722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42"/>
            <a:ext cx="2640747" cy="18717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182317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ক্ষুদেপানা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9" y="4723610"/>
            <a:ext cx="2368097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22" y="2818298"/>
            <a:ext cx="3595378" cy="1753702"/>
          </a:xfrm>
          <a:prstGeom prst="rect">
            <a:avLst/>
          </a:prstGeom>
        </p:spPr>
      </p:pic>
      <p:cxnSp>
        <p:nvCxnSpPr>
          <p:cNvPr id="14" name="Elbow Connector 13"/>
          <p:cNvCxnSpPr>
            <a:stCxn id="3" idx="3"/>
            <a:endCxn id="12" idx="3"/>
          </p:cNvCxnSpPr>
          <p:nvPr/>
        </p:nvCxnSpPr>
        <p:spPr>
          <a:xfrm>
            <a:off x="7502307" y="936116"/>
            <a:ext cx="270093" cy="2759033"/>
          </a:xfrm>
          <a:prstGeom prst="bentConnector3">
            <a:avLst>
              <a:gd name="adj1" fmla="val 184638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1"/>
          </p:cNvCxnSpPr>
          <p:nvPr/>
        </p:nvCxnSpPr>
        <p:spPr>
          <a:xfrm rot="10800000" flipV="1">
            <a:off x="685800" y="3728404"/>
            <a:ext cx="152400" cy="1834195"/>
          </a:xfrm>
          <a:prstGeom prst="bentConnector2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5795172"/>
            <a:ext cx="929287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1" y="1"/>
            <a:ext cx="7917359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0" y="3734603"/>
            <a:ext cx="791735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1801" y="643652"/>
            <a:ext cx="615553" cy="1905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সমুদ্রের বাস্তুতন্ত্র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623244" y="53390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নদীর বাস্তুতন্ত্র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194560" y="381000"/>
            <a:ext cx="3657600" cy="17526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40250" y="357418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28600" y="3200400"/>
            <a:ext cx="8610600" cy="1042416"/>
          </a:xfrm>
          <a:prstGeom prst="bevel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প্রশ্নঃসুন্দরবনের বাস্তুতন্ত্রের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শিষ্ট্য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381000"/>
            <a:ext cx="5867400" cy="1852136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67998"/>
            <a:ext cx="5257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1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0" y="2430452"/>
            <a:ext cx="9144000" cy="4427548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উৎপাদক,খাদক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বিয়োজক কি তা বলতে পারবে?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সর্বভূক প্রাণী কি তা বলতে পারবে?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ম্যানগ্রোভ বনাঞ্চল কি তা বলতে পারবে?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ফাইটোপ্লাঙ্কটন ও জুপ্লাঙ্কটন কি তা বলতে পারবে?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5771346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প্রশ্নঃপুকুর জলজ বাস্তুসংস্থানের একটি স্বয়ংম্পুর্ন উদাহরন-------উক্তিটির আলোকে তোমার মতামত বিস্লেষন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447800" y="0"/>
            <a:ext cx="5791200" cy="162303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5619" y="0"/>
            <a:ext cx="5135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7362"/>
            <a:ext cx="7696200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744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" y="-3048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68522" y="3507432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+mj-ea"/>
              </a:rPr>
              <a:t>।</a:t>
            </a:r>
            <a:r>
              <a:rPr lang="bn-BD" sz="3200" dirty="0">
                <a:solidFill>
                  <a:prstClr val="black"/>
                </a:solidFill>
                <a:ea typeface="+mj-ea"/>
              </a:rPr>
              <a:t/>
            </a:r>
            <a:br>
              <a:rPr lang="bn-BD" sz="3200" dirty="0">
                <a:solidFill>
                  <a:prstClr val="black"/>
                </a:solidFill>
                <a:ea typeface="+mj-ea"/>
              </a:rPr>
            </a:br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1825122" y="230832"/>
            <a:ext cx="5181600" cy="25146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7-Point Star 2"/>
          <p:cNvSpPr/>
          <p:nvPr/>
        </p:nvSpPr>
        <p:spPr>
          <a:xfrm>
            <a:off x="-45720" y="2711272"/>
            <a:ext cx="4466897" cy="3716655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অরবিন্দু রায়</a:t>
            </a:r>
            <a:br>
              <a:rPr lang="bn-BD" sz="24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4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সহকরী শিক্ষক (কৃষিশিক্ষা)</a:t>
            </a:r>
            <a:br>
              <a:rPr lang="bn-BD" sz="24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4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রাণীগঞ্জ রজত বসাক বালিকা উচ্চ বিদ্যালয়</a:t>
            </a:r>
            <a:endParaRPr lang="en-US" sz="2400" dirty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সদর,দিনাজপুর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4720722" y="2819400"/>
            <a:ext cx="4114800" cy="381762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শ্রেণীঃ৮ম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১৪তম(পরিবেশ ও বাস্ততন্ত্র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94516" cy="3170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16" y="0"/>
            <a:ext cx="4149484" cy="6239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8575"/>
            <a:ext cx="4994515" cy="3250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181189"/>
            <a:ext cx="722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MingLiU_HKSCS" pitchFamily="18" charset="-120"/>
                <a:cs typeface="NikoshBAN" pitchFamily="2" charset="0"/>
              </a:rPr>
              <a:t>স্থলজ বাস্তুতন্ত্র </a:t>
            </a:r>
            <a:endParaRPr lang="en-US" sz="4400" dirty="0">
              <a:latin typeface="NikoshBAN" pitchFamily="2" charset="0"/>
              <a:ea typeface="MingLiU_HKSCS" pitchFamily="18" charset="-12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6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8193" y="0"/>
            <a:ext cx="533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জলজ বাস্তুতন্ত্র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0" y="5931492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বাস্তুতন্ত্রের প্রকারভেদ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1"/>
            <a:ext cx="5029200" cy="2133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1" y="2209800"/>
            <a:ext cx="8534400" cy="381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শিক্ষাথী্রা-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--------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বাস্তুতন্ত্রের প্রকারভেদ ব্যাখ্যা 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স্থলজ বাস্তুতন্ত্র কয় ধরনের তা বলতে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জলজ বাস্তুতন্ত্র  কয় ধরনের তা বলতে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614172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সুন্দরবনের বাস্তুতন্ত্র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12"/>
            <a:ext cx="9296400" cy="69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137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77</cp:revision>
  <dcterms:created xsi:type="dcterms:W3CDTF">2006-08-16T00:00:00Z</dcterms:created>
  <dcterms:modified xsi:type="dcterms:W3CDTF">2013-06-18T06:15:46Z</dcterms:modified>
</cp:coreProperties>
</file>